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1547" autoAdjust="0"/>
  </p:normalViewPr>
  <p:slideViewPr>
    <p:cSldViewPr>
      <p:cViewPr varScale="1">
        <p:scale>
          <a:sx n="51" d="100"/>
          <a:sy n="51" d="100"/>
        </p:scale>
        <p:origin x="-108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15776-52D1-4197-938A-0D944F744DAB}" type="datetimeFigureOut">
              <a:rPr kumimoji="1" lang="ja-JP" altLang="en-US" smtClean="0"/>
              <a:pPr/>
              <a:t>2017/11/24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C19C0-5C00-42C0-8C7B-484A4156BC6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31792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4206AA-28A9-4324-BA43-105FC23B18E4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F12B-E6EA-4E29-9C27-61A3AA00AB70}" type="datetimeFigureOut">
              <a:rPr kumimoji="1" lang="ja-JP" altLang="en-US" smtClean="0"/>
              <a:pPr/>
              <a:t>2017/11/24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8B7B-A241-4E05-9121-2F57C48A1B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F12B-E6EA-4E29-9C27-61A3AA00AB70}" type="datetimeFigureOut">
              <a:rPr kumimoji="1" lang="ja-JP" altLang="en-US" smtClean="0"/>
              <a:pPr/>
              <a:t>2017/11/24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8B7B-A241-4E05-9121-2F57C48A1B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F12B-E6EA-4E29-9C27-61A3AA00AB70}" type="datetimeFigureOut">
              <a:rPr kumimoji="1" lang="ja-JP" altLang="en-US" smtClean="0"/>
              <a:pPr/>
              <a:t>2017/11/24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8B7B-A241-4E05-9121-2F57C48A1B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F12B-E6EA-4E29-9C27-61A3AA00AB70}" type="datetimeFigureOut">
              <a:rPr kumimoji="1" lang="ja-JP" altLang="en-US" smtClean="0"/>
              <a:pPr/>
              <a:t>2017/11/24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8B7B-A241-4E05-9121-2F57C48A1B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F12B-E6EA-4E29-9C27-61A3AA00AB70}" type="datetimeFigureOut">
              <a:rPr kumimoji="1" lang="ja-JP" altLang="en-US" smtClean="0"/>
              <a:pPr/>
              <a:t>2017/11/24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8B7B-A241-4E05-9121-2F57C48A1B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F12B-E6EA-4E29-9C27-61A3AA00AB70}" type="datetimeFigureOut">
              <a:rPr kumimoji="1" lang="ja-JP" altLang="en-US" smtClean="0"/>
              <a:pPr/>
              <a:t>2017/11/24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8B7B-A241-4E05-9121-2F57C48A1B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F12B-E6EA-4E29-9C27-61A3AA00AB70}" type="datetimeFigureOut">
              <a:rPr kumimoji="1" lang="ja-JP" altLang="en-US" smtClean="0"/>
              <a:pPr/>
              <a:t>2017/11/24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8B7B-A241-4E05-9121-2F57C48A1B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F12B-E6EA-4E29-9C27-61A3AA00AB70}" type="datetimeFigureOut">
              <a:rPr kumimoji="1" lang="ja-JP" altLang="en-US" smtClean="0"/>
              <a:pPr/>
              <a:t>2017/11/24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8B7B-A241-4E05-9121-2F57C48A1B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F12B-E6EA-4E29-9C27-61A3AA00AB70}" type="datetimeFigureOut">
              <a:rPr kumimoji="1" lang="ja-JP" altLang="en-US" smtClean="0"/>
              <a:pPr/>
              <a:t>2017/11/24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8B7B-A241-4E05-9121-2F57C48A1B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F12B-E6EA-4E29-9C27-61A3AA00AB70}" type="datetimeFigureOut">
              <a:rPr kumimoji="1" lang="ja-JP" altLang="en-US" smtClean="0"/>
              <a:pPr/>
              <a:t>2017/11/24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8B7B-A241-4E05-9121-2F57C48A1B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F12B-E6EA-4E29-9C27-61A3AA00AB70}" type="datetimeFigureOut">
              <a:rPr kumimoji="1" lang="ja-JP" altLang="en-US" smtClean="0"/>
              <a:pPr/>
              <a:t>2017/11/24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8B7B-A241-4E05-9121-2F57C48A1B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F12B-E6EA-4E29-9C27-61A3AA00AB70}" type="datetimeFigureOut">
              <a:rPr kumimoji="1" lang="ja-JP" altLang="en-US" smtClean="0"/>
              <a:pPr/>
              <a:t>2017/11/24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8B7B-A241-4E05-9121-2F57C48A1B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ai.co.jp/english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zh-CN" altLang="en-US" b="1" dirty="0" smtClean="0"/>
              <a:t>光电材料的循环分离</a:t>
            </a:r>
            <a:endParaRPr lang="ja-JP" altLang="en-US" b="1" dirty="0" smtClean="0">
              <a:latin typeface="+mn-lt"/>
            </a:endParaRPr>
          </a:p>
        </p:txBody>
      </p:sp>
      <p:sp>
        <p:nvSpPr>
          <p:cNvPr id="2051" name="コンテンツ プレースホルダ 4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zh-CN" altLang="en-US" sz="2000" dirty="0" smtClean="0"/>
              <a:t>商用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Tris</a:t>
            </a:r>
            <a:r>
              <a:rPr lang="en-US" altLang="ja-JP" sz="2000" dirty="0" smtClean="0"/>
              <a:t>[2-phenylpyridinato-C2,N]-iridium Green </a:t>
            </a:r>
            <a:r>
              <a:rPr lang="en-US" altLang="ja-JP" sz="2000" dirty="0" err="1" smtClean="0"/>
              <a:t>Ir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ppy</a:t>
            </a:r>
            <a:r>
              <a:rPr lang="en-US" altLang="ja-JP" sz="2000" dirty="0" smtClean="0"/>
              <a:t>)</a:t>
            </a:r>
            <a:r>
              <a:rPr lang="en-US" altLang="ja-JP" sz="2000" baseline="-25000" dirty="0" smtClean="0"/>
              <a:t>3 </a:t>
            </a:r>
            <a:endParaRPr lang="ja-JP" altLang="en-US" sz="2000" baseline="-25000" dirty="0" smtClean="0"/>
          </a:p>
        </p:txBody>
      </p:sp>
      <p:pic>
        <p:nvPicPr>
          <p:cNvPr id="2052" name="図 8" descr="Irppy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38" y="2204864"/>
            <a:ext cx="1655762" cy="187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4" descr="C:\Documents and Settings\jai\My Documents\NEXT 2009分析展\有機ＥＬ１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375" y="1641475"/>
            <a:ext cx="3754438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32" descr="C:\Documents and Settings\jai\My Documents\NEXT 2009分析展\有機ＥＬ2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17925" y="4076700"/>
            <a:ext cx="3754438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線吹き出し 1 (枠付き) 9"/>
          <p:cNvSpPr/>
          <p:nvPr/>
        </p:nvSpPr>
        <p:spPr>
          <a:xfrm>
            <a:off x="7092950" y="5084763"/>
            <a:ext cx="792163" cy="274637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/>
              <a:t>Impurity</a:t>
            </a:r>
            <a:endParaRPr lang="ja-JP" altLang="en-US" sz="1200" dirty="0"/>
          </a:p>
        </p:txBody>
      </p:sp>
      <p:sp>
        <p:nvSpPr>
          <p:cNvPr id="11" name="線吹き出し 1 (枠付き) 10"/>
          <p:cNvSpPr/>
          <p:nvPr/>
        </p:nvSpPr>
        <p:spPr>
          <a:xfrm>
            <a:off x="5219700" y="4581525"/>
            <a:ext cx="865188" cy="301625"/>
          </a:xfrm>
          <a:prstGeom prst="borderCallout1">
            <a:avLst>
              <a:gd name="adj1" fmla="val 70974"/>
              <a:gd name="adj2" fmla="val 102582"/>
              <a:gd name="adj3" fmla="val 123494"/>
              <a:gd name="adj4" fmla="val 1212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 err="1"/>
              <a:t>Ir</a:t>
            </a:r>
            <a:r>
              <a:rPr lang="en-US" altLang="ja-JP" sz="1200" dirty="0"/>
              <a:t>(</a:t>
            </a:r>
            <a:r>
              <a:rPr lang="en-US" altLang="ja-JP" sz="1200" dirty="0" err="1"/>
              <a:t>ppy</a:t>
            </a:r>
            <a:r>
              <a:rPr lang="en-US" altLang="ja-JP" sz="1200" dirty="0"/>
              <a:t>)3</a:t>
            </a:r>
            <a:endParaRPr lang="ja-JP" altLang="en-US" sz="1200" dirty="0"/>
          </a:p>
        </p:txBody>
      </p:sp>
      <p:sp>
        <p:nvSpPr>
          <p:cNvPr id="2060" name="コンテンツ プレースホルダ 5"/>
          <p:cNvSpPr txBox="1">
            <a:spLocks/>
          </p:cNvSpPr>
          <p:nvPr/>
        </p:nvSpPr>
        <p:spPr bwMode="auto">
          <a:xfrm>
            <a:off x="468313" y="4732338"/>
            <a:ext cx="3019425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ja-JP" sz="1200" dirty="0">
                <a:latin typeface="Calibri" pitchFamily="34" charset="0"/>
              </a:rPr>
              <a:t>Instrument: LC-9130 NEXT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ja-JP" sz="1200" dirty="0">
                <a:latin typeface="Calibri" pitchFamily="34" charset="0"/>
              </a:rPr>
              <a:t>Column: JAIGEL-2H+3H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ja-JP" sz="1200" dirty="0" err="1">
                <a:latin typeface="Calibri" pitchFamily="34" charset="0"/>
              </a:rPr>
              <a:t>Eluent</a:t>
            </a:r>
            <a:r>
              <a:rPr lang="en-US" altLang="ja-JP" sz="1200" dirty="0">
                <a:latin typeface="Calibri" pitchFamily="34" charset="0"/>
              </a:rPr>
              <a:t>: Chloroform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altLang="ja-JP" sz="1200" dirty="0">
                <a:latin typeface="Calibri" pitchFamily="34" charset="0"/>
              </a:rPr>
              <a:t>Detector: UV-370 NEXT @ 254 nm</a:t>
            </a:r>
          </a:p>
        </p:txBody>
      </p:sp>
      <p:sp>
        <p:nvSpPr>
          <p:cNvPr id="13" name="正方形/長方形 12">
            <a:hlinkClick r:id="rId6"/>
          </p:cNvPr>
          <p:cNvSpPr/>
          <p:nvPr/>
        </p:nvSpPr>
        <p:spPr>
          <a:xfrm>
            <a:off x="4067175" y="6669088"/>
            <a:ext cx="4897438" cy="188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accent1">
                    <a:lumMod val="75000"/>
                  </a:schemeClr>
                </a:solidFill>
                <a:hlinkClick r:id="rId6"/>
              </a:rPr>
              <a:t>Click here to go back to the main page  http://www.jai.co.jp/english/</a:t>
            </a:r>
            <a:endParaRPr lang="ja-JP" alt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067944" y="3501009"/>
            <a:ext cx="3312368" cy="358775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6156176" y="5589240"/>
            <a:ext cx="432048" cy="360000"/>
          </a:xfrm>
          <a:prstGeom prst="roundRect">
            <a:avLst>
              <a:gd name="adj" fmla="val 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600" b="1" dirty="0" smtClean="0">
                <a:solidFill>
                  <a:schemeClr val="bg1"/>
                </a:solidFill>
              </a:rPr>
              <a:t>C</a:t>
            </a:r>
            <a:endParaRPr lang="en-US" altLang="ja-JP" sz="1600" b="1" dirty="0">
              <a:solidFill>
                <a:schemeClr val="bg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5076057" y="5589240"/>
            <a:ext cx="1080119" cy="358775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600" b="1" dirty="0" smtClean="0">
                <a:solidFill>
                  <a:schemeClr val="accent2"/>
                </a:solidFill>
              </a:rPr>
              <a:t>D</a:t>
            </a:r>
            <a:endParaRPr lang="en-US" altLang="ja-JP" sz="1600" b="1" dirty="0">
              <a:solidFill>
                <a:schemeClr val="accent2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779912" y="5589240"/>
            <a:ext cx="1296144" cy="358775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6588225" y="5589240"/>
            <a:ext cx="720080" cy="358775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600" b="1" dirty="0" smtClean="0">
                <a:solidFill>
                  <a:schemeClr val="accent2"/>
                </a:solidFill>
              </a:rPr>
              <a:t>D</a:t>
            </a:r>
            <a:endParaRPr lang="en-US" altLang="ja-JP" sz="1600" b="1" dirty="0">
              <a:solidFill>
                <a:schemeClr val="accent2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7408002" y="2341775"/>
            <a:ext cx="180000" cy="358775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600" b="1" dirty="0" smtClean="0">
                <a:solidFill>
                  <a:schemeClr val="accent2"/>
                </a:solidFill>
              </a:rPr>
              <a:t>D</a:t>
            </a:r>
            <a:endParaRPr lang="en-US" altLang="ja-JP" sz="1600" b="1" dirty="0">
              <a:solidFill>
                <a:schemeClr val="accent2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7408002" y="2917839"/>
            <a:ext cx="180000" cy="360000"/>
          </a:xfrm>
          <a:prstGeom prst="roundRect">
            <a:avLst>
              <a:gd name="adj" fmla="val 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600" b="1" dirty="0" smtClean="0">
                <a:solidFill>
                  <a:schemeClr val="bg1"/>
                </a:solidFill>
              </a:rPr>
              <a:t>C</a:t>
            </a:r>
            <a:endParaRPr lang="en-US" altLang="ja-JP" sz="1600" b="1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10"/>
          <p:cNvSpPr txBox="1">
            <a:spLocks noChangeArrowheads="1"/>
          </p:cNvSpPr>
          <p:nvPr/>
        </p:nvSpPr>
        <p:spPr bwMode="auto">
          <a:xfrm>
            <a:off x="7596336" y="1822011"/>
            <a:ext cx="11521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100" b="1" dirty="0" smtClean="0">
                <a:latin typeface="Calibri" pitchFamily="34" charset="0"/>
              </a:rPr>
              <a:t>- Recycled area</a:t>
            </a:r>
            <a:endParaRPr lang="ja-JP" altLang="en-US" sz="1100" b="1" dirty="0">
              <a:latin typeface="Calibri" pitchFamily="34" charset="0"/>
            </a:endParaRPr>
          </a:p>
        </p:txBody>
      </p:sp>
      <p:sp>
        <p:nvSpPr>
          <p:cNvPr id="24" name="テキスト ボックス 10"/>
          <p:cNvSpPr txBox="1">
            <a:spLocks noChangeArrowheads="1"/>
          </p:cNvSpPr>
          <p:nvPr/>
        </p:nvSpPr>
        <p:spPr bwMode="auto">
          <a:xfrm>
            <a:off x="7588002" y="2390357"/>
            <a:ext cx="11521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100" b="1" dirty="0" smtClean="0">
                <a:latin typeface="Calibri" pitchFamily="34" charset="0"/>
              </a:rPr>
              <a:t>- Drained area</a:t>
            </a:r>
            <a:endParaRPr lang="ja-JP" altLang="en-US" sz="1100" b="1" dirty="0">
              <a:latin typeface="Calibri" pitchFamily="34" charset="0"/>
            </a:endParaRPr>
          </a:p>
        </p:txBody>
      </p:sp>
      <p:sp>
        <p:nvSpPr>
          <p:cNvPr id="25" name="テキスト ボックス 10"/>
          <p:cNvSpPr txBox="1">
            <a:spLocks noChangeArrowheads="1"/>
          </p:cNvSpPr>
          <p:nvPr/>
        </p:nvSpPr>
        <p:spPr bwMode="auto">
          <a:xfrm>
            <a:off x="7588002" y="2989847"/>
            <a:ext cx="115212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100" b="1" dirty="0" smtClean="0">
                <a:latin typeface="Calibri" pitchFamily="34" charset="0"/>
              </a:rPr>
              <a:t>- Collected area</a:t>
            </a:r>
            <a:endParaRPr lang="ja-JP" altLang="en-US" sz="1100" b="1" dirty="0">
              <a:latin typeface="Calibri" pitchFamily="34" charset="0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7408002" y="1772816"/>
            <a:ext cx="180000" cy="360000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851920" y="393305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11</a:t>
            </a:r>
            <a:r>
              <a:rPr kumimoji="1" lang="en-US" altLang="ja-JP" sz="1600" baseline="30000" dirty="0" smtClean="0"/>
              <a:t>th</a:t>
            </a:r>
            <a:r>
              <a:rPr kumimoji="1" lang="en-US" altLang="ja-JP" sz="1600" dirty="0" smtClean="0"/>
              <a:t> cycle</a:t>
            </a:r>
            <a:endParaRPr kumimoji="1" lang="ja-JP" alt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2746</TotalTime>
  <Words>58</Words>
  <Application>Microsoft Office PowerPoint</Application>
  <PresentationFormat>全屏显示(4:3)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テーマ</vt:lpstr>
      <vt:lpstr> 光电材料的循环分离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天然物からの有用物質の分離 -リサイクルHPLCの活用</dc:title>
  <dc:creator>hideto.imai</dc:creator>
  <cp:lastModifiedBy>陈亦舟(xiantong)</cp:lastModifiedBy>
  <cp:revision>247</cp:revision>
  <dcterms:created xsi:type="dcterms:W3CDTF">2010-05-17T07:17:01Z</dcterms:created>
  <dcterms:modified xsi:type="dcterms:W3CDTF">2017-11-24T09:15:22Z</dcterms:modified>
</cp:coreProperties>
</file>